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59" r:id="rId4"/>
    <p:sldId id="260" r:id="rId5"/>
    <p:sldId id="258" r:id="rId6"/>
  </p:sldIdLst>
  <p:sldSz cx="12599988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9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584"/>
    <p:restoredTop sz="50000"/>
  </p:normalViewPr>
  <p:slideViewPr>
    <p:cSldViewPr snapToGrid="0" snapToObjects="1">
      <p:cViewPr varScale="1">
        <p:scale>
          <a:sx n="76" d="100"/>
          <a:sy n="76" d="100"/>
        </p:scale>
        <p:origin x="132" y="450"/>
      </p:cViewPr>
      <p:guideLst>
        <p:guide orient="horz" pos="2160"/>
        <p:guide pos="39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BF2DA7-8CD0-C74B-B608-5092BE518CF3}" type="datetimeFigureOut">
              <a:rPr lang="es-ES_tradnl" smtClean="0"/>
              <a:pPr/>
              <a:t>13/10/2017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595313" y="1143000"/>
            <a:ext cx="56673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33456-CECE-D848-9921-CDA1EF19D71A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783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B33456-CECE-D848-9921-CDA1EF19D71A}" type="slidenum">
              <a:rPr lang="es-ES_tradnl" smtClean="0"/>
              <a:pPr/>
              <a:t>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95525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4999" y="1122363"/>
            <a:ext cx="944999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4999" y="3602038"/>
            <a:ext cx="944999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13/10/2017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74257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13/10/2017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06507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6867" y="365125"/>
            <a:ext cx="2716872" cy="5811838"/>
          </a:xfrm>
        </p:spPr>
        <p:txBody>
          <a:bodyPr vert="eaVert"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49" y="365125"/>
            <a:ext cx="7993117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13/10/2017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08972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13/10/2017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30874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687" y="1709739"/>
            <a:ext cx="1086749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687" y="4589464"/>
            <a:ext cx="1086749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13/10/2017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93970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249" y="1825625"/>
            <a:ext cx="5354995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8744" y="1825625"/>
            <a:ext cx="5354995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13/10/2017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3979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365126"/>
            <a:ext cx="10867490" cy="1325563"/>
          </a:xfrm>
        </p:spPr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891" y="1681163"/>
            <a:ext cx="533038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891" y="2505075"/>
            <a:ext cx="5330385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8744" y="1681163"/>
            <a:ext cx="535663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8744" y="2505075"/>
            <a:ext cx="5356636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13/10/2017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7853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13/10/2017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2413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13/10/2017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7599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57200"/>
            <a:ext cx="4063824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6636" y="987426"/>
            <a:ext cx="6378744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057400"/>
            <a:ext cx="4063824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13/10/2017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01648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57200"/>
            <a:ext cx="4063824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56636" y="987426"/>
            <a:ext cx="6378744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057400"/>
            <a:ext cx="4063824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13/10/2017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50686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249" y="365126"/>
            <a:ext cx="1086749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49" y="1825625"/>
            <a:ext cx="1086749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6249" y="6356351"/>
            <a:ext cx="28349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9A452-DAEF-C94E-B885-816E73D2EFB0}" type="datetimeFigureOut">
              <a:rPr lang="es-ES_tradnl" smtClean="0"/>
              <a:pPr/>
              <a:t>13/10/2017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3746" y="6356351"/>
            <a:ext cx="42524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98742" y="6356351"/>
            <a:ext cx="28349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4915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comiteproyectoseip@gmail.co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comiteproyectoseip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6"/>
          <p:cNvSpPr>
            <a:spLocks noGrp="1"/>
          </p:cNvSpPr>
          <p:nvPr>
            <p:ph type="ctrTitle"/>
          </p:nvPr>
        </p:nvSpPr>
        <p:spPr>
          <a:xfrm>
            <a:off x="7350572" y="3333750"/>
            <a:ext cx="4993827" cy="1248129"/>
          </a:xfrm>
        </p:spPr>
        <p:txBody>
          <a:bodyPr>
            <a:normAutofit fontScale="90000"/>
          </a:bodyPr>
          <a:lstStyle/>
          <a:p>
            <a:pPr algn="just"/>
            <a:r>
              <a:rPr lang="es-ES" sz="3600" dirty="0" smtClean="0">
                <a:solidFill>
                  <a:schemeClr val="bg1"/>
                </a:solidFill>
                <a:latin typeface="Humanist 521 Bold BT"/>
              </a:rPr>
              <a:t>ENTREGA DEL PLAN DE PROYECTO DE GRADO</a:t>
            </a:r>
            <a:endParaRPr lang="es-ES_tradnl" sz="1000" dirty="0"/>
          </a:p>
        </p:txBody>
      </p:sp>
    </p:spTree>
    <p:extLst>
      <p:ext uri="{BB962C8B-B14F-4D97-AF65-F5344CB8AC3E}">
        <p14:creationId xmlns:p14="http://schemas.microsoft.com/office/powerpoint/2010/main" val="70617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/>
          <p:cNvSpPr>
            <a:spLocks noGrp="1"/>
          </p:cNvSpPr>
          <p:nvPr>
            <p:ph type="ctrTitle"/>
          </p:nvPr>
        </p:nvSpPr>
        <p:spPr>
          <a:xfrm>
            <a:off x="1851225" y="244475"/>
            <a:ext cx="7759500" cy="738188"/>
          </a:xfrm>
        </p:spPr>
        <p:txBody>
          <a:bodyPr>
            <a:noAutofit/>
          </a:bodyPr>
          <a:lstStyle/>
          <a:p>
            <a:pPr algn="l">
              <a:lnSpc>
                <a:spcPct val="50000"/>
              </a:lnSpc>
            </a:pPr>
            <a:r>
              <a:rPr lang="es-ES" sz="2400" b="1" dirty="0" smtClean="0">
                <a:solidFill>
                  <a:schemeClr val="bg1"/>
                </a:solidFill>
              </a:rPr>
              <a:t>CÓMO ADJUNTARLO EN LA PLATAFORMA?</a:t>
            </a:r>
            <a:endParaRPr lang="es-ES" sz="2400" b="1" dirty="0">
              <a:solidFill>
                <a:schemeClr val="bg1"/>
              </a:solidFill>
            </a:endParaRPr>
          </a:p>
        </p:txBody>
      </p:sp>
      <p:sp>
        <p:nvSpPr>
          <p:cNvPr id="6" name="5 Subtítulo"/>
          <p:cNvSpPr>
            <a:spLocks noGrp="1"/>
          </p:cNvSpPr>
          <p:nvPr>
            <p:ph type="subTitle" idx="1"/>
          </p:nvPr>
        </p:nvSpPr>
        <p:spPr>
          <a:xfrm>
            <a:off x="1574999" y="1247775"/>
            <a:ext cx="9449991" cy="5067300"/>
          </a:xfrm>
        </p:spPr>
        <p:txBody>
          <a:bodyPr>
            <a:normAutofit/>
          </a:bodyPr>
          <a:lstStyle/>
          <a:p>
            <a:pPr marL="457200" indent="-457200" algn="just">
              <a:buAutoNum type="arabicPeriod"/>
            </a:pPr>
            <a:r>
              <a:rPr lang="es-CO" dirty="0" smtClean="0"/>
              <a:t>El estudiante debe tener matriculado obligatoriamente la asignatura 22975 Trabajo de Grado I.</a:t>
            </a:r>
          </a:p>
          <a:p>
            <a:pPr marL="457200" indent="-457200" algn="just">
              <a:buAutoNum type="arabicPeriod"/>
            </a:pPr>
            <a:r>
              <a:rPr lang="es-CO" dirty="0" smtClean="0"/>
              <a:t>Ingresar con login y contraseña a la plataforma del Comité de Proyectos de Grado: </a:t>
            </a:r>
            <a:r>
              <a:rPr lang="es-CO" i="1" u="sng" dirty="0" smtClean="0"/>
              <a:t>Petroleos.uis.edu.co</a:t>
            </a:r>
          </a:p>
          <a:p>
            <a:pPr marL="457200" indent="-457200" algn="just">
              <a:buAutoNum type="arabicPeriod"/>
            </a:pPr>
            <a:r>
              <a:rPr lang="es-CO" dirty="0" smtClean="0"/>
              <a:t>Dar clic en la opción Trabajos y Monografías.</a:t>
            </a:r>
          </a:p>
          <a:p>
            <a:pPr marL="457200" indent="-457200" algn="just">
              <a:buAutoNum type="arabicPeriod"/>
            </a:pPr>
            <a:r>
              <a:rPr lang="es-CO" dirty="0" smtClean="0"/>
              <a:t>Opción Gestionar mis Proyectos.</a:t>
            </a:r>
          </a:p>
          <a:p>
            <a:pPr marL="457200" indent="-457200" algn="just">
              <a:buAutoNum type="arabicPeriod"/>
            </a:pPr>
            <a:r>
              <a:rPr lang="es-CO" dirty="0" smtClean="0"/>
              <a:t>En el menú dar clic en Subir Plan.</a:t>
            </a:r>
          </a:p>
          <a:p>
            <a:pPr marL="457200" indent="-457200" algn="just">
              <a:buAutoNum type="arabicPeriod"/>
            </a:pPr>
            <a:r>
              <a:rPr lang="es-CO" dirty="0" smtClean="0"/>
              <a:t>En la ventana que se habilita aparece un recuadro azul llamado “Subir Plan” y adjuntar el archivo en formato pdf.</a:t>
            </a:r>
          </a:p>
          <a:p>
            <a:pPr marL="457200" indent="-457200" algn="just">
              <a:buAutoNum type="arabicPeriod"/>
            </a:pPr>
            <a:r>
              <a:rPr lang="es-CO" dirty="0" smtClean="0"/>
              <a:t>Al adjuntar el plan, </a:t>
            </a:r>
            <a:r>
              <a:rPr lang="es-CO" dirty="0"/>
              <a:t>é</a:t>
            </a:r>
            <a:r>
              <a:rPr lang="es-CO" dirty="0" smtClean="0"/>
              <a:t>ste aparecerá en la plataforma del director para que ingrese, revise y realice la solicitud de evaluador ante el Comité de Proyectos de Grado</a:t>
            </a:r>
          </a:p>
          <a:p>
            <a:pPr marL="457200" indent="-457200" algn="just"/>
            <a:endParaRPr lang="es-CO" dirty="0" smtClean="0"/>
          </a:p>
          <a:p>
            <a:pPr marL="457200" indent="-457200" algn="just"/>
            <a:endParaRPr lang="es-CO" dirty="0" smtClean="0"/>
          </a:p>
          <a:p>
            <a:pPr marL="457200" indent="-457200" algn="just">
              <a:buAutoNum type="arabicPeriod"/>
            </a:pPr>
            <a:endParaRPr lang="es-CO" dirty="0"/>
          </a:p>
        </p:txBody>
      </p:sp>
      <p:sp>
        <p:nvSpPr>
          <p:cNvPr id="3" name="Título 3"/>
          <p:cNvSpPr txBox="1">
            <a:spLocks/>
          </p:cNvSpPr>
          <p:nvPr/>
        </p:nvSpPr>
        <p:spPr>
          <a:xfrm>
            <a:off x="1543050" y="1495425"/>
            <a:ext cx="9496425" cy="4648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ES" sz="1800" dirty="0">
              <a:latin typeface="Humanist 521 BT"/>
              <a:cs typeface="Humanist 521 BT"/>
            </a:endParaRPr>
          </a:p>
        </p:txBody>
      </p:sp>
      <p:sp>
        <p:nvSpPr>
          <p:cNvPr id="7" name="6 Flecha derecha"/>
          <p:cNvSpPr/>
          <p:nvPr/>
        </p:nvSpPr>
        <p:spPr>
          <a:xfrm>
            <a:off x="5543550" y="5838825"/>
            <a:ext cx="828675" cy="476250"/>
          </a:xfrm>
          <a:prstGeom prst="rightArrow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4766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/>
          <p:cNvSpPr>
            <a:spLocks noGrp="1"/>
          </p:cNvSpPr>
          <p:nvPr>
            <p:ph type="ctrTitle"/>
          </p:nvPr>
        </p:nvSpPr>
        <p:spPr>
          <a:xfrm>
            <a:off x="1800424" y="225425"/>
            <a:ext cx="7759500" cy="738188"/>
          </a:xfrm>
        </p:spPr>
        <p:txBody>
          <a:bodyPr>
            <a:noAutofit/>
          </a:bodyPr>
          <a:lstStyle/>
          <a:p>
            <a:pPr algn="l">
              <a:lnSpc>
                <a:spcPct val="50000"/>
              </a:lnSpc>
            </a:pPr>
            <a:r>
              <a:rPr lang="es-ES" sz="2400" b="1" dirty="0" smtClean="0">
                <a:solidFill>
                  <a:schemeClr val="bg1"/>
                </a:solidFill>
              </a:rPr>
              <a:t>CÓMO HACER ENTREGA ANTE EL COMITÉ</a:t>
            </a:r>
            <a:endParaRPr lang="es-ES" sz="2400" b="1" dirty="0">
              <a:solidFill>
                <a:schemeClr val="bg1"/>
              </a:solidFill>
            </a:endParaRPr>
          </a:p>
        </p:txBody>
      </p:sp>
      <p:sp>
        <p:nvSpPr>
          <p:cNvPr id="6" name="5 Subtítulo"/>
          <p:cNvSpPr>
            <a:spLocks noGrp="1"/>
          </p:cNvSpPr>
          <p:nvPr>
            <p:ph type="subTitle" idx="1"/>
          </p:nvPr>
        </p:nvSpPr>
        <p:spPr>
          <a:xfrm>
            <a:off x="1574999" y="1247775"/>
            <a:ext cx="9449991" cy="5067300"/>
          </a:xfrm>
        </p:spPr>
        <p:txBody>
          <a:bodyPr>
            <a:normAutofit lnSpcReduction="10000"/>
          </a:bodyPr>
          <a:lstStyle/>
          <a:p>
            <a:pPr marL="457200" indent="-457200" algn="just">
              <a:buAutoNum type="arabicPeriod"/>
            </a:pPr>
            <a:endParaRPr lang="es-CO" dirty="0" smtClean="0"/>
          </a:p>
          <a:p>
            <a:pPr marL="457200" indent="-457200" algn="just">
              <a:buAutoNum type="arabicPeriod"/>
            </a:pPr>
            <a:r>
              <a:rPr lang="es-CO" dirty="0" smtClean="0"/>
              <a:t>Verificar las fechas establecidas por el Comité de Proyectos de Grado para dicho trámite.</a:t>
            </a:r>
          </a:p>
          <a:p>
            <a:pPr marL="457200" indent="-457200" algn="just">
              <a:buAutoNum type="arabicPeriod"/>
            </a:pPr>
            <a:r>
              <a:rPr lang="es-CO" dirty="0" smtClean="0"/>
              <a:t>El director deberá ingresar a la plataforma, verificar que el plan de proyecto esté en la plataforma y solicitar evaluador</a:t>
            </a:r>
            <a:r>
              <a:rPr lang="es-CO" dirty="0" smtClean="0"/>
              <a:t>.</a:t>
            </a:r>
          </a:p>
          <a:p>
            <a:pPr marL="457200" indent="-457200" algn="just">
              <a:buAutoNum type="arabicPeriod"/>
            </a:pPr>
            <a:r>
              <a:rPr lang="es-MX" dirty="0" smtClean="0"/>
              <a:t>El estudiante también deberá adjuntar el plan al correo del comité: </a:t>
            </a:r>
            <a:r>
              <a:rPr lang="es-MX" dirty="0" smtClean="0">
                <a:hlinkClick r:id="rId3"/>
              </a:rPr>
              <a:t>comiteproyectoseip@gmail.com</a:t>
            </a:r>
            <a:endParaRPr lang="es-CO" dirty="0" smtClean="0"/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r>
              <a:rPr lang="es-CO" dirty="0" smtClean="0"/>
              <a:t>El estudiante una vez verificado que el director realizó la solicitud de evaluador, debe entregar en la oficina 425 del Edificio Jorge Bautista Vesga a la profesional de apoyo del Comité, la carta de entrega del plan en el horario de atención, la cual se encuentra publicada en la página petroleos.uis.edu.co, pestaña </a:t>
            </a:r>
            <a:r>
              <a:rPr lang="es-CO" dirty="0"/>
              <a:t>T</a:t>
            </a:r>
            <a:r>
              <a:rPr lang="es-CO" dirty="0" smtClean="0"/>
              <a:t>rabajos y Monografías, opción Comité de Proyectos de Grado, Formato “</a:t>
            </a:r>
            <a:r>
              <a:rPr lang="es-CO" dirty="0"/>
              <a:t>Entregar de Plan para asignación de </a:t>
            </a:r>
            <a:r>
              <a:rPr lang="es-CO" dirty="0" smtClean="0"/>
              <a:t>evaluador”</a:t>
            </a:r>
            <a:endParaRPr lang="es-CO" dirty="0"/>
          </a:p>
          <a:p>
            <a:pPr marL="457200" indent="-457200" algn="just">
              <a:buAutoNum type="arabicPeriod"/>
            </a:pPr>
            <a:endParaRPr lang="es-CO" dirty="0" smtClean="0"/>
          </a:p>
          <a:p>
            <a:pPr marL="457200" indent="-457200" algn="just"/>
            <a:endParaRPr lang="es-CO" dirty="0" smtClean="0"/>
          </a:p>
          <a:p>
            <a:pPr marL="457200" indent="-457200" algn="just"/>
            <a:endParaRPr lang="es-CO" dirty="0" smtClean="0"/>
          </a:p>
          <a:p>
            <a:pPr marL="457200" indent="-457200" algn="just"/>
            <a:endParaRPr lang="es-CO" dirty="0" smtClean="0"/>
          </a:p>
          <a:p>
            <a:pPr marL="457200" indent="-457200" algn="just">
              <a:buAutoNum type="arabicPeriod"/>
            </a:pPr>
            <a:endParaRPr lang="es-CO" dirty="0"/>
          </a:p>
        </p:txBody>
      </p:sp>
      <p:sp>
        <p:nvSpPr>
          <p:cNvPr id="3" name="Título 3"/>
          <p:cNvSpPr txBox="1">
            <a:spLocks/>
          </p:cNvSpPr>
          <p:nvPr/>
        </p:nvSpPr>
        <p:spPr>
          <a:xfrm>
            <a:off x="1543050" y="1495425"/>
            <a:ext cx="9496425" cy="4648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ES" sz="1800" dirty="0">
              <a:latin typeface="Humanist 521 BT"/>
              <a:cs typeface="Humanist 521 BT"/>
            </a:endParaRPr>
          </a:p>
        </p:txBody>
      </p:sp>
      <p:sp>
        <p:nvSpPr>
          <p:cNvPr id="5" name="4 Flecha derecha"/>
          <p:cNvSpPr/>
          <p:nvPr/>
        </p:nvSpPr>
        <p:spPr>
          <a:xfrm>
            <a:off x="10210800" y="5667375"/>
            <a:ext cx="828675" cy="476250"/>
          </a:xfrm>
          <a:prstGeom prst="rightArrow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4766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/>
          <p:cNvSpPr>
            <a:spLocks noGrp="1"/>
          </p:cNvSpPr>
          <p:nvPr>
            <p:ph type="ctrTitle"/>
          </p:nvPr>
        </p:nvSpPr>
        <p:spPr>
          <a:xfrm>
            <a:off x="1787724" y="301625"/>
            <a:ext cx="7759500" cy="738188"/>
          </a:xfrm>
        </p:spPr>
        <p:txBody>
          <a:bodyPr>
            <a:noAutofit/>
          </a:bodyPr>
          <a:lstStyle/>
          <a:p>
            <a:pPr algn="l">
              <a:lnSpc>
                <a:spcPct val="50000"/>
              </a:lnSpc>
            </a:pPr>
            <a:r>
              <a:rPr lang="es-ES" sz="4000" b="1" dirty="0" smtClean="0">
                <a:solidFill>
                  <a:schemeClr val="bg1"/>
                </a:solidFill>
              </a:rPr>
              <a:t>OBSERVACIONES </a:t>
            </a:r>
            <a:endParaRPr lang="es-ES" sz="4000" b="1" dirty="0">
              <a:solidFill>
                <a:schemeClr val="bg1"/>
              </a:solidFill>
            </a:endParaRPr>
          </a:p>
        </p:txBody>
      </p:sp>
      <p:sp>
        <p:nvSpPr>
          <p:cNvPr id="6" name="5 Subtítulo"/>
          <p:cNvSpPr>
            <a:spLocks noGrp="1"/>
          </p:cNvSpPr>
          <p:nvPr>
            <p:ph type="subTitle" idx="1"/>
          </p:nvPr>
        </p:nvSpPr>
        <p:spPr>
          <a:xfrm>
            <a:off x="1543050" y="1771650"/>
            <a:ext cx="9449991" cy="3438525"/>
          </a:xfrm>
        </p:spPr>
        <p:txBody>
          <a:bodyPr>
            <a:normAutofit/>
          </a:bodyPr>
          <a:lstStyle/>
          <a:p>
            <a:pPr marL="457200" indent="-457200" algn="just">
              <a:buAutoNum type="arabicPeriod"/>
            </a:pPr>
            <a:endParaRPr lang="es-CO" dirty="0" smtClean="0"/>
          </a:p>
          <a:p>
            <a:pPr marL="457200" indent="-457200" algn="just">
              <a:buAutoNum type="arabicPeriod"/>
            </a:pPr>
            <a:r>
              <a:rPr lang="es-CO" dirty="0" smtClean="0"/>
              <a:t>El director no debe solicitar evaluador sin que el documento esté adjunto en la plataforma.</a:t>
            </a:r>
          </a:p>
          <a:p>
            <a:pPr marL="457200" indent="-457200" algn="just">
              <a:buAutoNum type="arabicPeriod"/>
            </a:pPr>
            <a:r>
              <a:rPr lang="es-CO" dirty="0" smtClean="0"/>
              <a:t>Para que el Comité de Proyectos de Grado asigne el evaluador, los integrantes del proyecto (autores y director) deben obligatoriamente cumplir con sus compromisos para la entrega del plan, si el director no solicita evaluador, o si lo autores no hacen entrega de la carta el Comité no asignará evaluador. </a:t>
            </a:r>
          </a:p>
          <a:p>
            <a:pPr marL="457200" indent="-457200" algn="just"/>
            <a:endParaRPr lang="es-CO" dirty="0" smtClean="0"/>
          </a:p>
          <a:p>
            <a:pPr marL="457200" indent="-457200" algn="just"/>
            <a:endParaRPr lang="es-CO" dirty="0" smtClean="0"/>
          </a:p>
          <a:p>
            <a:pPr marL="457200" indent="-457200" algn="just"/>
            <a:endParaRPr lang="es-CO" dirty="0" smtClean="0"/>
          </a:p>
          <a:p>
            <a:pPr marL="457200" indent="-457200" algn="just">
              <a:buAutoNum type="arabicPeriod"/>
            </a:pPr>
            <a:endParaRPr lang="es-CO" dirty="0"/>
          </a:p>
        </p:txBody>
      </p:sp>
      <p:sp>
        <p:nvSpPr>
          <p:cNvPr id="3" name="Título 3"/>
          <p:cNvSpPr txBox="1">
            <a:spLocks/>
          </p:cNvSpPr>
          <p:nvPr/>
        </p:nvSpPr>
        <p:spPr>
          <a:xfrm>
            <a:off x="1543050" y="1495425"/>
            <a:ext cx="9496425" cy="4648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ES" sz="1800" dirty="0">
              <a:latin typeface="Humanist 521 BT"/>
              <a:cs typeface="Humanist 521 BT"/>
            </a:endParaRPr>
          </a:p>
        </p:txBody>
      </p:sp>
    </p:spTree>
    <p:extLst>
      <p:ext uri="{BB962C8B-B14F-4D97-AF65-F5344CB8AC3E}">
        <p14:creationId xmlns:p14="http://schemas.microsoft.com/office/powerpoint/2010/main" val="144766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6"/>
          <p:cNvSpPr>
            <a:spLocks noGrp="1"/>
          </p:cNvSpPr>
          <p:nvPr>
            <p:ph type="ctrTitle"/>
          </p:nvPr>
        </p:nvSpPr>
        <p:spPr>
          <a:xfrm>
            <a:off x="7350573" y="2864937"/>
            <a:ext cx="5412927" cy="1319281"/>
          </a:xfrm>
        </p:spPr>
        <p:txBody>
          <a:bodyPr>
            <a:normAutofit/>
          </a:bodyPr>
          <a:lstStyle/>
          <a:p>
            <a:pPr algn="l"/>
            <a:r>
              <a:rPr lang="es-ES" sz="27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>Comité Proyectos de Grado</a:t>
            </a:r>
            <a:r>
              <a:rPr lang="es-ES" sz="16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/>
            </a:r>
            <a:br>
              <a:rPr lang="es-ES" sz="16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</a:br>
            <a:r>
              <a:rPr lang="es-ES" sz="16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>Correo electrónico: </a:t>
            </a:r>
            <a:r>
              <a:rPr lang="es-ES" sz="1600" dirty="0" smtClean="0">
                <a:solidFill>
                  <a:schemeClr val="bg1"/>
                </a:solidFill>
                <a:latin typeface="Humanist 521 Bold BT"/>
                <a:cs typeface="Humanist 521 Bold BT"/>
                <a:hlinkClick r:id="rId4"/>
              </a:rPr>
              <a:t>comiteproyectoseip@gmail.com</a:t>
            </a:r>
            <a:r>
              <a:rPr lang="es-ES" sz="16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/>
            </a:r>
            <a:br>
              <a:rPr lang="es-ES" sz="16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</a:br>
            <a:r>
              <a:rPr lang="es-ES" sz="16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>Horarios de atención: lunes a viernes 9:00 a 11:00 am</a:t>
            </a:r>
            <a:r>
              <a:rPr lang="es-ES" sz="36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/>
            </a:r>
            <a:br>
              <a:rPr lang="es-ES" sz="36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</a:br>
            <a:endParaRPr lang="es-ES_tradnl" sz="1000" dirty="0"/>
          </a:p>
        </p:txBody>
      </p:sp>
      <p:sp>
        <p:nvSpPr>
          <p:cNvPr id="4" name="Título 6"/>
          <p:cNvSpPr txBox="1">
            <a:spLocks/>
          </p:cNvSpPr>
          <p:nvPr/>
        </p:nvSpPr>
        <p:spPr>
          <a:xfrm>
            <a:off x="4565810" y="4756085"/>
            <a:ext cx="7654765" cy="1319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5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>ESCUELA DE INGENIERÍA DE PETRÓLEOS</a:t>
            </a:r>
          </a:p>
          <a:p>
            <a:pPr algn="l"/>
            <a:endParaRPr lang="es-ES" sz="2500" dirty="0">
              <a:solidFill>
                <a:schemeClr val="bg1"/>
              </a:solidFill>
              <a:latin typeface="Humanist 521 Bold BT"/>
              <a:cs typeface="Humanist 521 Bold BT"/>
            </a:endParaRPr>
          </a:p>
          <a:p>
            <a:pPr algn="l"/>
            <a:endParaRPr lang="es-ES_tradnl" sz="2500" dirty="0"/>
          </a:p>
        </p:txBody>
      </p:sp>
    </p:spTree>
    <p:extLst>
      <p:ext uri="{BB962C8B-B14F-4D97-AF65-F5344CB8AC3E}">
        <p14:creationId xmlns:p14="http://schemas.microsoft.com/office/powerpoint/2010/main" val="208625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</TotalTime>
  <Words>335</Words>
  <Application>Microsoft Office PowerPoint</Application>
  <PresentationFormat>Personalizado</PresentationFormat>
  <Paragraphs>28</Paragraphs>
  <Slides>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Humanist 521 Bold BT</vt:lpstr>
      <vt:lpstr>Humanist 521 BT</vt:lpstr>
      <vt:lpstr>Tema de Office</vt:lpstr>
      <vt:lpstr>ENTREGA DEL PLAN DE PROYECTO DE GRADO</vt:lpstr>
      <vt:lpstr>CÓMO ADJUNTARLO EN LA PLATAFORMA?</vt:lpstr>
      <vt:lpstr>CÓMO HACER ENTREGA ANTE EL COMITÉ</vt:lpstr>
      <vt:lpstr>OBSERVACIONES </vt:lpstr>
      <vt:lpstr>Comité Proyectos de Grado Correo electrónico: comiteproyectoseip@gmail.com Horarios de atención: lunes a viernes 9:00 a 11:00 am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UIS_4</cp:lastModifiedBy>
  <cp:revision>25</cp:revision>
  <dcterms:created xsi:type="dcterms:W3CDTF">2016-10-31T12:59:27Z</dcterms:created>
  <dcterms:modified xsi:type="dcterms:W3CDTF">2017-10-13T15:22:24Z</dcterms:modified>
</cp:coreProperties>
</file>